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1E68-980C-4054-80C0-2922A3AA784D}" type="datetimeFigureOut">
              <a:rPr lang="pl-PL"/>
              <a:pPr>
                <a:defRPr/>
              </a:pPr>
              <a:t>2010-09-30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E1B8-AB80-4BC4-A540-91A6B5D186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BB4FC1-C4E0-4A9E-A167-BE0568B70552}" type="datetimeFigureOut">
              <a:rPr lang="pl-PL"/>
              <a:pPr>
                <a:defRPr/>
              </a:pPr>
              <a:t>2010-09-30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41CB7F-D42D-4827-ACE0-92E3A67815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600" smtClean="0"/>
              <a:t>   OBÓZ NAUKOWY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Rysianka 2010</a:t>
            </a:r>
          </a:p>
        </p:txBody>
      </p:sp>
      <p:pic>
        <p:nvPicPr>
          <p:cNvPr id="3075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1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Dzień drugi. </a:t>
            </a:r>
          </a:p>
        </p:txBody>
      </p:sp>
      <p:pic>
        <p:nvPicPr>
          <p:cNvPr id="13315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smtClean="0"/>
              <a:t>Badanie własności funkcji. Wykresy funkcji i jej zastosowanie do rozwiązywania równań z parametrem.</a:t>
            </a:r>
          </a:p>
        </p:txBody>
      </p:sp>
      <p:pic>
        <p:nvPicPr>
          <p:cNvPr id="14339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 drodze na Romankę.</a:t>
            </a:r>
          </a:p>
        </p:txBody>
      </p:sp>
      <p:pic>
        <p:nvPicPr>
          <p:cNvPr id="15363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Dzień trzeci.             </a:t>
            </a:r>
          </a:p>
        </p:txBody>
      </p:sp>
      <p:pic>
        <p:nvPicPr>
          <p:cNvPr id="16387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000" smtClean="0"/>
              <a:t>Raising &amp; elevation </a:t>
            </a:r>
            <a:r>
              <a:rPr lang="pl-PL" sz="2800" smtClean="0"/>
              <a:t/>
            </a:r>
            <a:br>
              <a:rPr lang="pl-PL" sz="2800" smtClean="0"/>
            </a:br>
            <a:r>
              <a:rPr lang="pl-PL" sz="2800" smtClean="0"/>
              <a:t>Pierwiastkowanie i potęgowanie. </a:t>
            </a:r>
          </a:p>
        </p:txBody>
      </p:sp>
      <p:pic>
        <p:nvPicPr>
          <p:cNvPr id="17411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Czas na wycieczkę </a:t>
            </a:r>
          </a:p>
        </p:txBody>
      </p:sp>
      <p:pic>
        <p:nvPicPr>
          <p:cNvPr id="18435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Dzień czwarty.</a:t>
            </a:r>
          </a:p>
        </p:txBody>
      </p:sp>
      <p:pic>
        <p:nvPicPr>
          <p:cNvPr id="19459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/>
              <a:t>Fractions and decimal numbers- </a:t>
            </a:r>
            <a:r>
              <a:rPr lang="pl-PL" sz="2800" smtClean="0"/>
              <a:t/>
            </a:r>
            <a:br>
              <a:rPr lang="pl-PL" sz="2800" smtClean="0"/>
            </a:br>
            <a:r>
              <a:rPr lang="pl-PL" sz="2800" smtClean="0"/>
              <a:t>ułamki  zwykłe i dziesiętne</a:t>
            </a:r>
          </a:p>
        </p:txBody>
      </p:sp>
      <p:pic>
        <p:nvPicPr>
          <p:cNvPr id="20483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Wyjście na Pilsko.</a:t>
            </a:r>
          </a:p>
        </p:txBody>
      </p:sp>
      <p:pic>
        <p:nvPicPr>
          <p:cNvPr id="21507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099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Podsumowanie</a:t>
            </a:r>
          </a:p>
        </p:txBody>
      </p:sp>
      <p:pic>
        <p:nvPicPr>
          <p:cNvPr id="22531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chemeClr val="accent1"/>
                </a:solidFill>
              </a:rPr>
              <a:t>GRUPA NIEBIESKA</a:t>
            </a:r>
          </a:p>
        </p:txBody>
      </p:sp>
      <p:pic>
        <p:nvPicPr>
          <p:cNvPr id="5123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mtClean="0">
                <a:solidFill>
                  <a:schemeClr val="accent3">
                    <a:lumMod val="50000"/>
                  </a:schemeClr>
                </a:solidFill>
              </a:rPr>
              <a:t>GRUPA ZIELONA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7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FF00"/>
                </a:solidFill>
              </a:rPr>
              <a:t>GRUPA ZÓŁTA</a:t>
            </a:r>
          </a:p>
        </p:txBody>
      </p:sp>
      <p:pic>
        <p:nvPicPr>
          <p:cNvPr id="7171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GRUPA CZARNA</a:t>
            </a:r>
          </a:p>
        </p:txBody>
      </p:sp>
      <p:pic>
        <p:nvPicPr>
          <p:cNvPr id="8195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Dzień pierwszy</a:t>
            </a:r>
          </a:p>
        </p:txBody>
      </p:sp>
      <p:pic>
        <p:nvPicPr>
          <p:cNvPr id="9218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Rozpoczynamy wykłady.</a:t>
            </a:r>
          </a:p>
        </p:txBody>
      </p:sp>
      <p:pic>
        <p:nvPicPr>
          <p:cNvPr id="10243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smtClean="0"/>
              <a:t>Parametry</a:t>
            </a:r>
            <a:r>
              <a:rPr lang="pl-PL" sz="2800" smtClean="0"/>
              <a:t> w równaniach liniowych, kwadratowych, wielomianowych, wymiernych, wykładniczych</a:t>
            </a:r>
          </a:p>
        </p:txBody>
      </p:sp>
      <p:pic>
        <p:nvPicPr>
          <p:cNvPr id="11267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Calibri</vt:lpstr>
      <vt:lpstr>Arial</vt:lpstr>
      <vt:lpstr>Motyw pakietu Office</vt:lpstr>
      <vt:lpstr>   OBÓZ NAUKOWY Rysianka 2010</vt:lpstr>
      <vt:lpstr>Slajd 2</vt:lpstr>
      <vt:lpstr>GRUPA NIEBIESKA</vt:lpstr>
      <vt:lpstr>GRUPA ZIELONA</vt:lpstr>
      <vt:lpstr>GRUPA ZÓŁTA</vt:lpstr>
      <vt:lpstr>GRUPA CZARNA</vt:lpstr>
      <vt:lpstr>Dzień pierwszy</vt:lpstr>
      <vt:lpstr>Rozpoczynamy wykłady.</vt:lpstr>
      <vt:lpstr>Parametry w równaniach liniowych, kwadratowych, wielomianowych, wymiernych, wykładniczych</vt:lpstr>
      <vt:lpstr>Slajd 10</vt:lpstr>
      <vt:lpstr>Dzień drugi. </vt:lpstr>
      <vt:lpstr>Badanie własności funkcji. Wykresy funkcji i jej zastosowanie do rozwiązywania równań z parametrem.</vt:lpstr>
      <vt:lpstr>W drodze na Romankę.</vt:lpstr>
      <vt:lpstr>Dzień trzeci.             </vt:lpstr>
      <vt:lpstr>Raising &amp; elevation  Pierwiastkowanie i potęgowanie. </vt:lpstr>
      <vt:lpstr>Czas na wycieczkę </vt:lpstr>
      <vt:lpstr>Dzień czwarty.</vt:lpstr>
      <vt:lpstr>Fractions and decimal numbers-  ułamki  zwykłe i dziesiętne</vt:lpstr>
      <vt:lpstr>Wyjście na Pilsko.</vt:lpstr>
      <vt:lpstr> Podsumowanie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OBÓZ NAUKOWY Rysianka 2010</dc:title>
  <dc:creator>home</dc:creator>
  <cp:lastModifiedBy>LO</cp:lastModifiedBy>
  <cp:revision>2</cp:revision>
  <dcterms:created xsi:type="dcterms:W3CDTF">2010-09-29T13:09:32Z</dcterms:created>
  <dcterms:modified xsi:type="dcterms:W3CDTF">2010-09-30T07:07:04Z</dcterms:modified>
</cp:coreProperties>
</file>